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5" r:id="rId3"/>
    <p:sldId id="306" r:id="rId4"/>
    <p:sldId id="274" r:id="rId5"/>
    <p:sldId id="302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9" r:id="rId28"/>
    <p:sldId id="328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76CD-A29D-ABD5-DDD6-39CB509D4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CE092-0917-1A29-B208-1635889E2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85502-9115-D824-4914-2220D9D5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B2B0-27D6-D592-FC53-3E66A7CE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54F54-DF95-8F23-5EC5-6986BB0C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110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1619-2E0D-188F-62DD-F23066FD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24579-BA81-E42F-08CE-A9206E36E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B93A7-00FE-F6FE-A3CB-465020646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FCAA4-9F0B-8708-9708-B361B38B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71C8F-E958-FE0B-737E-FAD8AFD3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21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3370C-6516-E473-C1D8-3A5FACB00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3DDB1-8783-6B32-BEC2-57CAE6BD5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EB7FF-FFE4-161F-15A9-F666D6B2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17E0E-C5C0-69BC-593F-EF4BAC2F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C3CC0-8C4C-CCAE-834D-1381E5A3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9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1C66-98E1-9722-CFE9-5EA6C54A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6B14C-0618-7616-A85E-44B2D29E0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FC9F-B0B7-B833-36D8-F321D869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6067C-A7E2-AC90-2B63-40B2EFDC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6D61E-4BE6-D26D-C036-2E2BC31DA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27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F3F9-89CC-920E-63EB-C277AD8E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8F691-8F51-BA8C-C93F-2CCBD675D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AE80E-34B8-FAFF-4D78-54C92F3F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1D7B9-7CF6-014A-125E-C5C23178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FBB1D-F0FA-9AF7-51F2-7C55BB30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63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4BDD-661F-A7C2-FD15-5A3C0065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7EEDE-B5B5-7F70-F2BA-581280B9F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CBD7D-B8BF-CA80-E9E8-EB83A53FA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BF401-4555-00A2-AAE0-25AB4BA9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AB088-4D52-9D60-47C1-97E0F085B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BB227-C254-7D7B-8676-1DA2D001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44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D2F0-690C-415B-B8DF-66ECAA3A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41A4-C60E-A75A-600B-DF1284D91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29CA8-3130-711E-9E1B-FEC9D3310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8FC4D-A2BD-132F-D390-B244C873B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F892B-54DC-028F-6EC5-2AAA9C0D1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70C26-5839-560A-B7B2-4C9F63C3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88C7C-B903-805E-46DD-D1FA2F23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F7D1EC-DBC0-D7EC-4FFF-C1591A0D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2342-F505-61FC-B033-1A682A45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50FD0-81F0-C28A-57A3-F9EB9838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DD545-5867-4609-D1B1-16C6D2D1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A25DF-9C83-8F30-D2AB-5124FEA4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88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7F086-34FE-005A-1349-FFAA39E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89C03-DB7C-DB5C-BBCC-C782F4FB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063C-5653-D7C0-E716-D1D122DC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40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F9B8-AFFA-6985-E846-F60D7E73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01E2-4ECC-DD50-2BC5-975ABB346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02DD7-E329-11E9-6DDE-8724E982B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98F1E-F413-B850-42F0-DC4844AB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0D43B-D4CE-8FA9-23CE-23EE178A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61A04-FC5D-F2D0-93DC-D6B22A06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50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009F-A203-65B8-FB68-B25AEE3F8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AAB97-951B-BED2-6679-D7698C865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B4A0D-05B6-A5E5-5A65-74F3DF3B3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3BAA5-087E-CBC0-B773-2FD24800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9A6A4-B5C0-7D0B-1183-952C3502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8426C-F33E-24C8-4E50-F4620512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03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172BD-D64A-EBBA-3F07-94E870F71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0D09E-377C-26FD-2BBC-0C8B6AF95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1E5D-1048-BFE6-35C8-425E7F012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906A-F0E5-4413-8F40-2279F270BF63}" type="datetimeFigureOut">
              <a:rPr lang="en-IN" smtClean="0"/>
              <a:t>03-12-2022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116B5-78EE-A00E-3CB4-5F39CCD14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38676-93AB-4E35-189C-1B1E47F54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836C0-2A03-4CDB-9F48-910DB5F010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06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2797" y="1642369"/>
            <a:ext cx="8389398" cy="1786632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OOP MODULE 4 MULTITHREADING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305136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EEBB38-32FB-F93C-B542-0CA7070D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19" y="914400"/>
            <a:ext cx="10008512" cy="54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1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E3D8E2-3982-DB7C-0084-75AF570AE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217" y="472611"/>
            <a:ext cx="9312248" cy="57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4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0BF76-F868-96C8-69ED-DFB6F6CF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60" y="821933"/>
            <a:ext cx="10291962" cy="53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7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443F4E-D888-49FD-05A1-96805B42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0" y="708917"/>
            <a:ext cx="11036314" cy="58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C00A8-B16E-D500-0FC6-0986B3A3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98" y="657546"/>
            <a:ext cx="10569835" cy="57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5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C772E-1995-5F73-EDE9-659A30D00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502" y="893852"/>
            <a:ext cx="10635523" cy="5311987"/>
          </a:xfrm>
        </p:spPr>
      </p:pic>
    </p:spTree>
    <p:extLst>
      <p:ext uri="{BB962C8B-B14F-4D97-AF65-F5344CB8AC3E}">
        <p14:creationId xmlns:p14="http://schemas.microsoft.com/office/powerpoint/2010/main" val="351143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4EEEBA-85F5-D4FC-6619-285B3AFA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55" y="657546"/>
            <a:ext cx="10213142" cy="572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9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1684B-FEE5-F917-59EF-0EEABCE51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788" y="431515"/>
            <a:ext cx="10176850" cy="6025288"/>
          </a:xfrm>
        </p:spPr>
      </p:pic>
    </p:spTree>
    <p:extLst>
      <p:ext uri="{BB962C8B-B14F-4D97-AF65-F5344CB8AC3E}">
        <p14:creationId xmlns:p14="http://schemas.microsoft.com/office/powerpoint/2010/main" val="225480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2C847-31CE-D7FB-5B06-7E57BE7C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84" y="482885"/>
            <a:ext cx="10159660" cy="582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84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6A25A-2565-D593-1AE5-DC10F332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79" y="636998"/>
            <a:ext cx="10315252" cy="59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79898"/>
            <a:ext cx="9648548" cy="1482571"/>
          </a:xfrm>
        </p:spPr>
        <p:txBody>
          <a:bodyPr>
            <a:normAutofit/>
          </a:bodyPr>
          <a:lstStyle/>
          <a:p>
            <a:r>
              <a:rPr lang="en-US" sz="4800" b="1" dirty="0"/>
              <a:t>MODULE 4 SYLLABUS</a:t>
            </a:r>
            <a:br>
              <a:rPr lang="en-US" sz="4800" b="1" dirty="0"/>
            </a:br>
            <a:endParaRPr lang="en-IN"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B59B-A5D5-45D3-A271-0F698BFB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183"/>
            <a:ext cx="12375471" cy="603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9"/>
    </mc:Choice>
    <mc:Fallback xmlns="">
      <p:transition spd="slow" advTm="799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5C454-B5DA-54B8-536D-830CEE61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06" y="410967"/>
            <a:ext cx="10403490" cy="59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40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5D8E9-F111-E050-0FEA-205AFACF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2" y="565079"/>
            <a:ext cx="11397110" cy="586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4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66F38-A2E1-47BB-2729-346345CD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35" y="387805"/>
            <a:ext cx="10328322" cy="628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98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63A2A-691D-E317-1CD7-1A365554B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75" y="328773"/>
            <a:ext cx="10425933" cy="62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11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7019D-C6D9-B1DC-C95B-3AB53F7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18" y="308225"/>
            <a:ext cx="10883667" cy="62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27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E2343-F429-F0E6-3E5C-E2B85FF1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2" y="544531"/>
            <a:ext cx="10202239" cy="58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54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018CC-DC89-6ACB-FB91-14F3A72A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33" y="606174"/>
            <a:ext cx="10666922" cy="59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4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0FBAF-B99B-3F92-A0E5-36D8AB64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03" y="503433"/>
            <a:ext cx="9450229" cy="59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4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379D1-2DF0-A1BB-A754-73E1AAA7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26" y="226030"/>
            <a:ext cx="10841453" cy="63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44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B9D2B-4870-CAA2-1485-11660C39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05" y="534256"/>
            <a:ext cx="10758813" cy="59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4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0932" y="1719071"/>
            <a:ext cx="10022889" cy="487828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b="1" dirty="0"/>
          </a:p>
          <a:p>
            <a:pPr marL="45720" indent="0">
              <a:buNone/>
            </a:pPr>
            <a:r>
              <a:rPr lang="en-US" b="1" u="sng" dirty="0"/>
              <a:t>COURSE OUTCOME</a:t>
            </a:r>
          </a:p>
          <a:p>
            <a:pPr marL="45720" indent="0">
              <a:buNone/>
            </a:pPr>
            <a:endParaRPr lang="en-US" b="1" u="sng" dirty="0"/>
          </a:p>
          <a:p>
            <a:pPr marL="45720" indent="0">
              <a:buNone/>
            </a:pPr>
            <a:r>
              <a:rPr lang="en-US" b="1" dirty="0"/>
              <a:t>CO4 : Develop application programs in Java using multithreading and database connectivity.</a:t>
            </a:r>
          </a:p>
        </p:txBody>
      </p:sp>
      <p:pic>
        <p:nvPicPr>
          <p:cNvPr id="4" name="Picture 2" descr="Image result for threads in 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70" y="258835"/>
            <a:ext cx="3672408" cy="17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mage result for threading in o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Image result for threading in os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Image result for threading in os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855" y="312738"/>
            <a:ext cx="1944216" cy="175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35" y="258835"/>
            <a:ext cx="2932584" cy="175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8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68"/>
    </mc:Choice>
    <mc:Fallback xmlns="">
      <p:transition spd="slow" advTm="2706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884BC-05C5-1676-BB37-48743F8C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48" y="595902"/>
            <a:ext cx="9733222" cy="55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39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8246F-EDA1-19F3-C2BD-2737C8DE2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4" y="708917"/>
            <a:ext cx="11310718" cy="5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929A0-3F75-0C51-FD44-D3AEA55B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09" y="513708"/>
            <a:ext cx="11345784" cy="5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0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2ECD3-E4B3-51FE-0BFA-CFA8C26F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8" y="729465"/>
            <a:ext cx="11095212" cy="568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3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FBA9E-F3F6-5954-8B4A-D0153D5A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36" y="585627"/>
            <a:ext cx="9639926" cy="58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0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84E27-61B8-4042-8EB6-6F935456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3" y="780836"/>
            <a:ext cx="11120544" cy="53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79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DA979-E0E0-A480-11C6-F952EC94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0" y="616449"/>
            <a:ext cx="10855404" cy="56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9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OBJECTIVES</a:t>
            </a:r>
            <a:endParaRPr lang="en-IN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explain two ways of thread creation in java.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illustrate thread creation.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explain multithreading.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04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9"/>
    </mc:Choice>
    <mc:Fallback xmlns="">
      <p:transition spd="slow" advTm="105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E15C9-CB6F-B7E8-F864-85A2A0C0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39" y="287676"/>
            <a:ext cx="11002126" cy="62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35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02CA3-DB18-AE5E-8134-78C09180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55" y="965771"/>
            <a:ext cx="10453954" cy="52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5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62B13-ACC6-DA55-6D89-72E1ED22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46" y="585628"/>
            <a:ext cx="11054152" cy="58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2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36F86-372C-2F91-A8D4-61A559DDB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34" y="82193"/>
            <a:ext cx="11013312" cy="6421349"/>
          </a:xfrm>
        </p:spPr>
      </p:pic>
    </p:spTree>
    <p:extLst>
      <p:ext uri="{BB962C8B-B14F-4D97-AF65-F5344CB8AC3E}">
        <p14:creationId xmlns:p14="http://schemas.microsoft.com/office/powerpoint/2010/main" val="187209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667AD-4BBD-AC7E-653E-427C392B4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167" y="575354"/>
            <a:ext cx="10483665" cy="5856268"/>
          </a:xfrm>
        </p:spPr>
      </p:pic>
    </p:spTree>
    <p:extLst>
      <p:ext uri="{BB962C8B-B14F-4D97-AF65-F5344CB8AC3E}">
        <p14:creationId xmlns:p14="http://schemas.microsoft.com/office/powerpoint/2010/main" val="1486932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49</Words>
  <Application>Microsoft Office PowerPoint</Application>
  <PresentationFormat>Widescreen</PresentationFormat>
  <Paragraphs>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Office Theme</vt:lpstr>
      <vt:lpstr>OOP MODULE 4 MULTITHREADING PART 2</vt:lpstr>
      <vt:lpstr>MODULE 4 SYLLABUS </vt:lpstr>
      <vt:lpstr> 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MODULE 4 MULTITHREADING PART 2</dc:title>
  <dc:creator>Eldhose P Sim Toc H</dc:creator>
  <cp:lastModifiedBy>Eldhose P Sim Toc H</cp:lastModifiedBy>
  <cp:revision>46</cp:revision>
  <dcterms:created xsi:type="dcterms:W3CDTF">2022-12-01T06:10:52Z</dcterms:created>
  <dcterms:modified xsi:type="dcterms:W3CDTF">2022-12-03T09:15:33Z</dcterms:modified>
</cp:coreProperties>
</file>